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sldIdLst>
    <p:sldId id="256" r:id="rId2"/>
    <p:sldId id="279" r:id="rId3"/>
    <p:sldId id="280" r:id="rId4"/>
    <p:sldId id="281" r:id="rId5"/>
    <p:sldId id="282" r:id="rId6"/>
    <p:sldId id="283" r:id="rId7"/>
    <p:sldId id="285" r:id="rId8"/>
    <p:sldId id="284" r:id="rId9"/>
    <p:sldId id="286" r:id="rId10"/>
    <p:sldId id="288" r:id="rId11"/>
    <p:sldId id="287" r:id="rId12"/>
    <p:sldId id="278" r:id="rId13"/>
    <p:sldId id="258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9" r:id="rId23"/>
    <p:sldId id="268" r:id="rId24"/>
    <p:sldId id="272" r:id="rId25"/>
    <p:sldId id="273" r:id="rId26"/>
    <p:sldId id="274" r:id="rId27"/>
    <p:sldId id="275" r:id="rId28"/>
    <p:sldId id="276" r:id="rId29"/>
    <p:sldId id="277" r:id="rId30"/>
    <p:sldId id="270" r:id="rId31"/>
    <p:sldId id="27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3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5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72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93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616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168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37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56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674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952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337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296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4/2/2023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8692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64" r:id="rId6"/>
    <p:sldLayoutId id="2147483769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bot.hellotars.com/conv/WTgOYC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Color Fill">
            <a:extLst>
              <a:ext uri="{FF2B5EF4-FFF2-40B4-BE49-F238E27FC236}">
                <a16:creationId xmlns:a16="http://schemas.microsoft.com/office/drawing/2014/main" id="{8BECD55C-E611-4BCD-B45E-BF01D6234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Graphic 9">
            <a:extLst>
              <a:ext uri="{FF2B5EF4-FFF2-40B4-BE49-F238E27FC236}">
                <a16:creationId xmlns:a16="http://schemas.microsoft.com/office/drawing/2014/main" id="{1B8F0E52-7B96-44E2-BC48-F2D2BAC46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79" y="16681"/>
            <a:ext cx="6905281" cy="6827374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8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C4F345-35BD-B877-3DFF-D50FEF14C2C7}"/>
              </a:ext>
            </a:extLst>
          </p:cNvPr>
          <p:cNvSpPr txBox="1"/>
          <p:nvPr/>
        </p:nvSpPr>
        <p:spPr>
          <a:xfrm>
            <a:off x="390525" y="676656"/>
            <a:ext cx="4630157" cy="3063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latin typeface="+mj-lt"/>
                <a:ea typeface="+mj-ea"/>
                <a:cs typeface="+mj-cs"/>
              </a:rPr>
              <a:t>TEAM NAME</a:t>
            </a:r>
            <a:r>
              <a:rPr lang="en-US" sz="4400">
                <a:latin typeface="+mj-lt"/>
                <a:ea typeface="+mj-ea"/>
                <a:cs typeface="+mj-cs"/>
              </a:rPr>
              <a:t>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ANONYMOUS</a:t>
            </a:r>
          </a:p>
        </p:txBody>
      </p:sp>
      <p:pic>
        <p:nvPicPr>
          <p:cNvPr id="8" name="Picture 7" descr="Logo">
            <a:extLst>
              <a:ext uri="{FF2B5EF4-FFF2-40B4-BE49-F238E27FC236}">
                <a16:creationId xmlns:a16="http://schemas.microsoft.com/office/drawing/2014/main" id="{18D4E6EA-3E34-D28D-9711-8448082C9A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448" y="2596686"/>
            <a:ext cx="4610529" cy="19594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9D1BB5-9145-D1BD-CAC3-B9A2355DFA03}"/>
              </a:ext>
            </a:extLst>
          </p:cNvPr>
          <p:cNvSpPr txBox="1"/>
          <p:nvPr/>
        </p:nvSpPr>
        <p:spPr>
          <a:xfrm>
            <a:off x="390524" y="4232994"/>
            <a:ext cx="4630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/>
              <a:t>Theme:AI-DATA</a:t>
            </a:r>
            <a:endParaRPr lang="en-IN" sz="3600"/>
          </a:p>
        </p:txBody>
      </p:sp>
    </p:spTree>
    <p:extLst>
      <p:ext uri="{BB962C8B-B14F-4D97-AF65-F5344CB8AC3E}">
        <p14:creationId xmlns:p14="http://schemas.microsoft.com/office/powerpoint/2010/main" val="2828084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9A0DA-E4C6-9D8A-E108-8255E4734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208" y="2422204"/>
            <a:ext cx="7685037" cy="1363816"/>
          </a:xfrm>
        </p:spPr>
        <p:txBody>
          <a:bodyPr>
            <a:noAutofit/>
          </a:bodyPr>
          <a:lstStyle/>
          <a:p>
            <a:r>
              <a:rPr lang="en-US" sz="5400">
                <a:latin typeface="Algerian" panose="04020705040A02060702" pitchFamily="82" charset="0"/>
              </a:rPr>
              <a:t>Prediction using Tablue software by Forecast:</a:t>
            </a:r>
            <a:endParaRPr lang="en-IN" sz="540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355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0F029F-1CBC-D6FA-C1F0-CAEA8CEE71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46"/>
          <a:stretch/>
        </p:blipFill>
        <p:spPr>
          <a:xfrm>
            <a:off x="0" y="19050"/>
            <a:ext cx="12192000" cy="68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374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C803EC-C574-BA78-44F2-61ADB5AB0A04}"/>
              </a:ext>
            </a:extLst>
          </p:cNvPr>
          <p:cNvSpPr txBox="1"/>
          <p:nvPr/>
        </p:nvSpPr>
        <p:spPr>
          <a:xfrm>
            <a:off x="849086" y="2034074"/>
            <a:ext cx="60928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>
                <a:latin typeface="Algerian" panose="04020705040A02060702" pitchFamily="82" charset="0"/>
              </a:rPr>
              <a:t>OUR PROJECT:</a:t>
            </a:r>
            <a:endParaRPr lang="en-IN" sz="720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260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B485AC-4ED8-D813-B22D-AAE04920E267}"/>
              </a:ext>
            </a:extLst>
          </p:cNvPr>
          <p:cNvSpPr txBox="1"/>
          <p:nvPr/>
        </p:nvSpPr>
        <p:spPr>
          <a:xfrm>
            <a:off x="323850" y="752475"/>
            <a:ext cx="80200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>
                <a:latin typeface="Algerian" panose="04020705040A02060702" pitchFamily="82" charset="0"/>
              </a:rPr>
              <a:t>This is our web page</a:t>
            </a:r>
            <a:endParaRPr lang="en-IN" sz="720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245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EB5E3D-8801-A83F-F453-49DD2DF09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200"/>
            <a:ext cx="12192000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76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9D8312-234F-D30F-5DAB-E2BC0DBA1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317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F6FFB3-04CF-400A-D689-2673FF612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3825"/>
            <a:ext cx="12192000" cy="698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616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DD859B-06FA-19B3-4034-C6645B77D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205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18D4C3-C5EA-7C90-9064-BA027EC2C10F}"/>
              </a:ext>
            </a:extLst>
          </p:cNvPr>
          <p:cNvSpPr txBox="1"/>
          <p:nvPr/>
        </p:nvSpPr>
        <p:spPr>
          <a:xfrm>
            <a:off x="561975" y="552450"/>
            <a:ext cx="77343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>
                <a:latin typeface="Algerian" panose="04020705040A02060702" pitchFamily="82" charset="0"/>
              </a:rPr>
              <a:t>This is the chatbot linked to website</a:t>
            </a:r>
            <a:endParaRPr lang="en-IN" sz="660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543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F0AFA1-4018-C303-F803-6BB5A7842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33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411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07410-610A-2BCD-BC2E-58258AAF7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596" y="1983665"/>
            <a:ext cx="7685037" cy="1363816"/>
          </a:xfrm>
        </p:spPr>
        <p:txBody>
          <a:bodyPr>
            <a:normAutofit fontScale="90000"/>
          </a:bodyPr>
          <a:lstStyle/>
          <a:p>
            <a:r>
              <a:rPr lang="en-US"/>
              <a:t>Our problem statement:</a:t>
            </a:r>
            <a:br>
              <a:rPr lang="en-US"/>
            </a:br>
            <a:br>
              <a:rPr lang="en-US"/>
            </a:br>
            <a:r>
              <a:rPr lang="en-US"/>
              <a:t>Prediciting customer churn for a telecommunications company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072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F7B79B-3D93-52BE-8C6B-B8C8D89012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6"/>
          <a:stretch/>
        </p:blipFill>
        <p:spPr>
          <a:xfrm>
            <a:off x="3251455" y="1"/>
            <a:ext cx="2463458" cy="68579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127337-98C3-3291-7BC1-5008F68F06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6"/>
          <a:stretch/>
        </p:blipFill>
        <p:spPr>
          <a:xfrm>
            <a:off x="6266711" y="0"/>
            <a:ext cx="2597372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E8159C-AB8F-2053-BA8E-50D80724B5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2"/>
          <a:stretch/>
        </p:blipFill>
        <p:spPr>
          <a:xfrm>
            <a:off x="9336833" y="0"/>
            <a:ext cx="2855167" cy="68579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AE477D-5235-2E26-0218-2D93D16D6DA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/>
          <a:stretch/>
        </p:blipFill>
        <p:spPr>
          <a:xfrm>
            <a:off x="236376" y="0"/>
            <a:ext cx="2778704" cy="6858000"/>
          </a:xfrm>
          <a:prstGeom prst="rect">
            <a:avLst/>
          </a:prstGeom>
        </p:spPr>
      </p:pic>
      <p:sp>
        <p:nvSpPr>
          <p:cNvPr id="10" name="Arrow: Notched Right 9">
            <a:extLst>
              <a:ext uri="{FF2B5EF4-FFF2-40B4-BE49-F238E27FC236}">
                <a16:creationId xmlns:a16="http://schemas.microsoft.com/office/drawing/2014/main" id="{43913F44-DA80-14DC-3E39-520A9AFC78CF}"/>
              </a:ext>
            </a:extLst>
          </p:cNvPr>
          <p:cNvSpPr/>
          <p:nvPr/>
        </p:nvSpPr>
        <p:spPr>
          <a:xfrm>
            <a:off x="-858417" y="2677885"/>
            <a:ext cx="978408" cy="484632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Arrow: Notched Right 10">
            <a:extLst>
              <a:ext uri="{FF2B5EF4-FFF2-40B4-BE49-F238E27FC236}">
                <a16:creationId xmlns:a16="http://schemas.microsoft.com/office/drawing/2014/main" id="{76F9A850-72F7-AACC-9BCD-D6FE70319903}"/>
              </a:ext>
            </a:extLst>
          </p:cNvPr>
          <p:cNvSpPr/>
          <p:nvPr/>
        </p:nvSpPr>
        <p:spPr>
          <a:xfrm>
            <a:off x="2638004" y="2677885"/>
            <a:ext cx="978408" cy="484632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Notched Right 11">
            <a:extLst>
              <a:ext uri="{FF2B5EF4-FFF2-40B4-BE49-F238E27FC236}">
                <a16:creationId xmlns:a16="http://schemas.microsoft.com/office/drawing/2014/main" id="{1C9881A8-B09D-F26A-2671-DEF6A21F5A75}"/>
              </a:ext>
            </a:extLst>
          </p:cNvPr>
          <p:cNvSpPr/>
          <p:nvPr/>
        </p:nvSpPr>
        <p:spPr>
          <a:xfrm>
            <a:off x="5541132" y="2677885"/>
            <a:ext cx="978408" cy="484632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Notched Right 12">
            <a:extLst>
              <a:ext uri="{FF2B5EF4-FFF2-40B4-BE49-F238E27FC236}">
                <a16:creationId xmlns:a16="http://schemas.microsoft.com/office/drawing/2014/main" id="{65DBB0E9-7BFB-91BB-B6CE-BBE79BD9B0BE}"/>
              </a:ext>
            </a:extLst>
          </p:cNvPr>
          <p:cNvSpPr/>
          <p:nvPr/>
        </p:nvSpPr>
        <p:spPr>
          <a:xfrm>
            <a:off x="8792763" y="2630951"/>
            <a:ext cx="978408" cy="484632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99BDF1-7E72-B137-72DD-626AB46A9E6E}"/>
              </a:ext>
            </a:extLst>
          </p:cNvPr>
          <p:cNvSpPr txBox="1"/>
          <p:nvPr/>
        </p:nvSpPr>
        <p:spPr>
          <a:xfrm>
            <a:off x="-585619" y="2746251"/>
            <a:ext cx="40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ighlight>
                  <a:srgbClr val="000000"/>
                </a:highlight>
              </a:rPr>
              <a:t>1</a:t>
            </a:r>
            <a:endParaRPr lang="en-IN">
              <a:highlight>
                <a:srgbClr val="000000"/>
              </a:highligh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250187-5278-AB9B-549F-1BEA4BC7CA10}"/>
              </a:ext>
            </a:extLst>
          </p:cNvPr>
          <p:cNvSpPr txBox="1"/>
          <p:nvPr/>
        </p:nvSpPr>
        <p:spPr>
          <a:xfrm>
            <a:off x="2987364" y="2746251"/>
            <a:ext cx="40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ighlight>
                  <a:srgbClr val="000000"/>
                </a:highlight>
              </a:rPr>
              <a:t>2</a:t>
            </a:r>
            <a:endParaRPr lang="en-IN">
              <a:highlight>
                <a:srgbClr val="000000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B82FFA-ABEF-14AA-E1DC-2604B9A234A7}"/>
              </a:ext>
            </a:extLst>
          </p:cNvPr>
          <p:cNvSpPr txBox="1"/>
          <p:nvPr/>
        </p:nvSpPr>
        <p:spPr>
          <a:xfrm>
            <a:off x="5814321" y="2746251"/>
            <a:ext cx="40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ighlight>
                  <a:srgbClr val="000000"/>
                </a:highlight>
              </a:rPr>
              <a:t>3</a:t>
            </a:r>
            <a:endParaRPr lang="en-IN">
              <a:highlight>
                <a:srgbClr val="000000"/>
              </a:highligh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BCD912-B58D-FC1E-BB98-8CE8480A9939}"/>
              </a:ext>
            </a:extLst>
          </p:cNvPr>
          <p:cNvSpPr txBox="1"/>
          <p:nvPr/>
        </p:nvSpPr>
        <p:spPr>
          <a:xfrm>
            <a:off x="8988126" y="2688601"/>
            <a:ext cx="22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ighlight>
                  <a:srgbClr val="000000"/>
                </a:highlight>
              </a:rPr>
              <a:t>4</a:t>
            </a:r>
            <a:endParaRPr lang="en-IN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560744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0568B5-A97C-1BDC-8BF2-6726D01D15CA}"/>
              </a:ext>
            </a:extLst>
          </p:cNvPr>
          <p:cNvSpPr txBox="1"/>
          <p:nvPr/>
        </p:nvSpPr>
        <p:spPr>
          <a:xfrm>
            <a:off x="839755" y="765110"/>
            <a:ext cx="6606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lgerian" panose="04020705040A02060702" pitchFamily="82" charset="0"/>
              </a:rPr>
              <a:t>After Placing the Order the Admin will get notification </a:t>
            </a:r>
          </a:p>
          <a:p>
            <a:endParaRPr lang="en-IN">
              <a:latin typeface="Algerian" panose="04020705040A02060702" pitchFamily="82" charset="0"/>
            </a:endParaRPr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80A6E7B-4AFF-3790-9E10-835549B463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74" b="5578"/>
          <a:stretch/>
        </p:blipFill>
        <p:spPr>
          <a:xfrm>
            <a:off x="7366430" y="0"/>
            <a:ext cx="482557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214715-BDB3-5FF7-D440-03FB9C3D798D}"/>
              </a:ext>
            </a:extLst>
          </p:cNvPr>
          <p:cNvSpPr txBox="1"/>
          <p:nvPr/>
        </p:nvSpPr>
        <p:spPr>
          <a:xfrm>
            <a:off x="753252" y="1939601"/>
            <a:ext cx="6162675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lgerian" panose="04020705040A02060702" pitchFamily="82" charset="0"/>
              </a:rPr>
              <a:t>The features in this chatbot are:</a:t>
            </a:r>
          </a:p>
          <a:p>
            <a:r>
              <a:rPr lang="en-US">
                <a:latin typeface="Algerian" panose="04020705040A02060702" pitchFamily="82" charset="0"/>
              </a:rPr>
              <a:t>    * </a:t>
            </a:r>
            <a:r>
              <a:rPr lang="en-US" sz="1400">
                <a:latin typeface="Algerian" panose="04020705040A02060702" pitchFamily="82" charset="0"/>
              </a:rPr>
              <a:t>User_ip</a:t>
            </a:r>
          </a:p>
          <a:p>
            <a:r>
              <a:rPr lang="en-US" sz="1400">
                <a:latin typeface="Algerian" panose="04020705040A02060702" pitchFamily="82" charset="0"/>
              </a:rPr>
              <a:t>    *  user_device</a:t>
            </a:r>
          </a:p>
          <a:p>
            <a:r>
              <a:rPr lang="en-US" sz="1400">
                <a:latin typeface="Algerian" panose="04020705040A02060702" pitchFamily="82" charset="0"/>
              </a:rPr>
              <a:t>    *  Careongo_city</a:t>
            </a:r>
          </a:p>
          <a:p>
            <a:r>
              <a:rPr lang="en-US" sz="1400">
                <a:latin typeface="Algerian" panose="04020705040A02060702" pitchFamily="82" charset="0"/>
              </a:rPr>
              <a:t>    *  prescription_file</a:t>
            </a:r>
          </a:p>
          <a:p>
            <a:r>
              <a:rPr lang="en-US" sz="1400">
                <a:latin typeface="Algerian" panose="04020705040A02060702" pitchFamily="82" charset="0"/>
              </a:rPr>
              <a:t>    *  prescription_instruction</a:t>
            </a:r>
          </a:p>
          <a:p>
            <a:r>
              <a:rPr lang="en-US" sz="1400">
                <a:latin typeface="Algerian" panose="04020705040A02060702" pitchFamily="82" charset="0"/>
              </a:rPr>
              <a:t>    *  user_fullname</a:t>
            </a:r>
          </a:p>
          <a:p>
            <a:r>
              <a:rPr lang="en-US" sz="1400">
                <a:latin typeface="Algerian" panose="04020705040A02060702" pitchFamily="82" charset="0"/>
              </a:rPr>
              <a:t>     * user_email</a:t>
            </a:r>
          </a:p>
          <a:p>
            <a:r>
              <a:rPr lang="en-US" sz="1400">
                <a:latin typeface="Algerian" panose="04020705040A02060702" pitchFamily="82" charset="0"/>
              </a:rPr>
              <a:t>    *  user_phone_number</a:t>
            </a:r>
          </a:p>
          <a:p>
            <a:r>
              <a:rPr lang="en-US" sz="1400">
                <a:latin typeface="Algerian" panose="04020705040A02060702" pitchFamily="82" charset="0"/>
              </a:rPr>
              <a:t>    *  user _address the google maps</a:t>
            </a:r>
            <a:endParaRPr lang="en-US">
              <a:latin typeface="Algerian" panose="04020705040A02060702" pitchFamily="82" charset="0"/>
            </a:endParaRPr>
          </a:p>
          <a:p>
            <a:r>
              <a:rPr lang="en-IN">
                <a:latin typeface="Algerian" panose="04020705040A02060702" pitchFamily="82" charset="0"/>
              </a:rPr>
              <a:t>     </a:t>
            </a:r>
          </a:p>
        </p:txBody>
      </p:sp>
      <p:sp>
        <p:nvSpPr>
          <p:cNvPr id="7" name="TextBox 6">
            <a:hlinkClick r:id="rId3"/>
            <a:extLst>
              <a:ext uri="{FF2B5EF4-FFF2-40B4-BE49-F238E27FC236}">
                <a16:creationId xmlns:a16="http://schemas.microsoft.com/office/drawing/2014/main" id="{A24B35C9-462B-BA29-5DED-397FC790BF38}"/>
              </a:ext>
            </a:extLst>
          </p:cNvPr>
          <p:cNvSpPr txBox="1"/>
          <p:nvPr/>
        </p:nvSpPr>
        <p:spPr>
          <a:xfrm>
            <a:off x="839755" y="5626359"/>
            <a:ext cx="5989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https://chatbot.hellotars.com/conv/WTgOYC</a:t>
            </a:r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001AF3-6D93-1FA9-2C3E-85AEFE221251}"/>
              </a:ext>
            </a:extLst>
          </p:cNvPr>
          <p:cNvSpPr txBox="1"/>
          <p:nvPr/>
        </p:nvSpPr>
        <p:spPr>
          <a:xfrm>
            <a:off x="839755" y="5141090"/>
            <a:ext cx="3368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chatbot link: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02086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841F5B-C95D-D8E6-F605-88A788CC1746}"/>
              </a:ext>
            </a:extLst>
          </p:cNvPr>
          <p:cNvSpPr txBox="1"/>
          <p:nvPr/>
        </p:nvSpPr>
        <p:spPr>
          <a:xfrm>
            <a:off x="522514" y="214603"/>
            <a:ext cx="7427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We Done analysis in Tableau Software</a:t>
            </a:r>
            <a:endParaRPr lang="en-IN" sz="3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C7DAB6-59B1-FC0D-4A54-90BBBA981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4884"/>
            <a:ext cx="12192000" cy="572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153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26E136-78C9-5B46-B760-8674A4D47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06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09034E-C189-8DEF-42EB-186BA7754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9048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3B8844-2527-909F-6657-68F2C183F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820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E6823D-7CE7-73DE-C6D8-0906CD29FA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35"/>
          <a:stretch/>
        </p:blipFill>
        <p:spPr>
          <a:xfrm>
            <a:off x="-369884" y="0"/>
            <a:ext cx="12787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173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49FAF5A-D7AF-71C3-AF4C-E6816CD75456}"/>
              </a:ext>
            </a:extLst>
          </p:cNvPr>
          <p:cNvGrpSpPr/>
          <p:nvPr/>
        </p:nvGrpSpPr>
        <p:grpSpPr>
          <a:xfrm>
            <a:off x="0" y="0"/>
            <a:ext cx="12191999" cy="6857999"/>
            <a:chOff x="0" y="0"/>
            <a:chExt cx="5731510" cy="614883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9426075-EFE3-1225-35C9-0FC34CD2D2AD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5731510" cy="3086735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3C88795-21AF-D7FA-B750-B847AC82B314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0" y="3100197"/>
              <a:ext cx="5731510" cy="30486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87616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9915D9-AF3A-7A53-F26C-AFED135408E6}"/>
              </a:ext>
            </a:extLst>
          </p:cNvPr>
          <p:cNvGrpSpPr/>
          <p:nvPr/>
        </p:nvGrpSpPr>
        <p:grpSpPr>
          <a:xfrm>
            <a:off x="-65314" y="0"/>
            <a:ext cx="12257314" cy="6858000"/>
            <a:chOff x="0" y="0"/>
            <a:chExt cx="5731510" cy="487819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6709BDD-61FB-271D-9346-13A2C39201EC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5731510" cy="3140075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2D68CBD-B6F3-DAC2-C286-3EEC12135D82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0" y="3156712"/>
              <a:ext cx="5731510" cy="17214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28241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511DDD-AB77-76D3-23FE-8486CAED4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029560" cy="692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950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D7E12E-6BB0-E9D4-50B1-01AF69F9C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9563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8E11B8-F884-DD2D-5198-CD3F374C12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92"/>
          <a:stretch/>
        </p:blipFill>
        <p:spPr>
          <a:xfrm>
            <a:off x="0" y="-93306"/>
            <a:ext cx="12192000" cy="457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E0EB1E-033A-16D1-AF63-BDE74A5A9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78694"/>
            <a:ext cx="12192000" cy="244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1892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E0E24-3F2B-C5B1-BAAF-D3D236216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>
                <a:latin typeface="Algerian" panose="04020705040A02060702" pitchFamily="82" charset="0"/>
              </a:rPr>
              <a:t>THANK YOU</a:t>
            </a:r>
            <a:endParaRPr lang="en-IN" sz="600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66FD531-67E9-A7F1-7E34-6C93C8068E4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6" r="2906"/>
          <a:stretch>
            <a:fillRect/>
          </a:stretch>
        </p:blipFill>
        <p:spPr>
          <a:xfrm>
            <a:off x="7142616" y="0"/>
            <a:ext cx="5049384" cy="6857999"/>
          </a:xfrm>
        </p:spPr>
      </p:pic>
    </p:spTree>
    <p:extLst>
      <p:ext uri="{BB962C8B-B14F-4D97-AF65-F5344CB8AC3E}">
        <p14:creationId xmlns:p14="http://schemas.microsoft.com/office/powerpoint/2010/main" val="1051343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1ED85D-4160-3325-E0E2-FC1E1E4CD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219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9651BE-5E1D-E912-A1F0-6E8000BBB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7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48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98DFC6-CAE2-393A-D739-9EF180A55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571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857F56-23FE-7C68-E552-3A9BEF120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321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E9A48B-30DF-4A6E-EA9C-E2E312775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277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98F895-65EB-0E43-78E0-305F1BEA8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6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257164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VTI">
  <a:themeElements>
    <a:clrScheme name="Tropic">
      <a:dk1>
        <a:srgbClr val="000000"/>
      </a:dk1>
      <a:lt1>
        <a:sysClr val="window" lastClr="FFFFFF"/>
      </a:lt1>
      <a:dk2>
        <a:srgbClr val="09392F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68E74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2221</TotalTime>
  <Words>136</Words>
  <Application>Microsoft Office PowerPoint</Application>
  <PresentationFormat>Widescreen</PresentationFormat>
  <Paragraphs>28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Algerian</vt:lpstr>
      <vt:lpstr>Arial</vt:lpstr>
      <vt:lpstr>Gill Sans Nova</vt:lpstr>
      <vt:lpstr>TropicVTI</vt:lpstr>
      <vt:lpstr>PowerPoint Presentation</vt:lpstr>
      <vt:lpstr>Our problem statement:  Prediciting customer churn for a telecommunications company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Prediction using Tablue software by Forecast: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Sumanth Kusume</dc:creator>
  <cp:lastModifiedBy>Sumanth Kusume</cp:lastModifiedBy>
  <cp:revision>3</cp:revision>
  <dcterms:created xsi:type="dcterms:W3CDTF">2023-03-31T17:29:08Z</dcterms:created>
  <dcterms:modified xsi:type="dcterms:W3CDTF">2023-04-02T06:32:25Z</dcterms:modified>
</cp:coreProperties>
</file>

<file path=docProps/thumbnail.jpeg>
</file>